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s/slide2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0" r:id="rId2"/>
    <p:sldId id="367" r:id="rId3"/>
    <p:sldId id="362" r:id="rId4"/>
    <p:sldId id="363" r:id="rId5"/>
    <p:sldId id="364" r:id="rId6"/>
    <p:sldId id="365" r:id="rId7"/>
    <p:sldId id="366" r:id="rId8"/>
    <p:sldId id="368" r:id="rId9"/>
    <p:sldId id="369" r:id="rId10"/>
    <p:sldId id="370" r:id="rId11"/>
    <p:sldId id="371" r:id="rId12"/>
    <p:sldId id="372" r:id="rId13"/>
    <p:sldId id="397" r:id="rId14"/>
    <p:sldId id="373" r:id="rId15"/>
    <p:sldId id="374" r:id="rId16"/>
    <p:sldId id="375" r:id="rId17"/>
    <p:sldId id="377" r:id="rId18"/>
    <p:sldId id="378" r:id="rId19"/>
    <p:sldId id="383" r:id="rId20"/>
    <p:sldId id="384" r:id="rId21"/>
    <p:sldId id="385" r:id="rId22"/>
    <p:sldId id="386" r:id="rId23"/>
    <p:sldId id="387" r:id="rId24"/>
    <p:sldId id="388" r:id="rId25"/>
    <p:sldId id="389" r:id="rId26"/>
    <p:sldId id="390" r:id="rId27"/>
    <p:sldId id="391" r:id="rId28"/>
    <p:sldId id="392" r:id="rId29"/>
    <p:sldId id="398" r:id="rId30"/>
    <p:sldId id="393" r:id="rId31"/>
    <p:sldId id="394" r:id="rId32"/>
    <p:sldId id="379" r:id="rId33"/>
    <p:sldId id="399" r:id="rId34"/>
    <p:sldId id="395" r:id="rId35"/>
    <p:sldId id="396" r:id="rId36"/>
    <p:sldId id="256" r:id="rId37"/>
    <p:sldId id="257" r:id="rId38"/>
    <p:sldId id="258" r:id="rId39"/>
    <p:sldId id="259" r:id="rId40"/>
    <p:sldId id="261" r:id="rId41"/>
    <p:sldId id="262" r:id="rId42"/>
    <p:sldId id="263" r:id="rId43"/>
    <p:sldId id="260" r:id="rId44"/>
    <p:sldId id="264" r:id="rId45"/>
    <p:sldId id="265" r:id="rId46"/>
    <p:sldId id="266" r:id="rId47"/>
    <p:sldId id="376" r:id="rId48"/>
    <p:sldId id="267" r:id="rId49"/>
    <p:sldId id="268" r:id="rId50"/>
    <p:sldId id="269" r:id="rId51"/>
    <p:sldId id="270" r:id="rId52"/>
    <p:sldId id="271" r:id="rId53"/>
    <p:sldId id="272" r:id="rId54"/>
    <p:sldId id="273" r:id="rId55"/>
    <p:sldId id="274" r:id="rId56"/>
    <p:sldId id="382" r:id="rId57"/>
    <p:sldId id="380" r:id="rId58"/>
    <p:sldId id="275" r:id="rId59"/>
    <p:sldId id="330" r:id="rId60"/>
    <p:sldId id="331" r:id="rId61"/>
    <p:sldId id="335" r:id="rId62"/>
    <p:sldId id="338" r:id="rId63"/>
    <p:sldId id="332" r:id="rId64"/>
    <p:sldId id="333" r:id="rId65"/>
    <p:sldId id="336" r:id="rId66"/>
    <p:sldId id="337" r:id="rId67"/>
    <p:sldId id="339" r:id="rId68"/>
    <p:sldId id="340" r:id="rId69"/>
    <p:sldId id="341" r:id="rId70"/>
    <p:sldId id="342" r:id="rId71"/>
    <p:sldId id="381" r:id="rId72"/>
    <p:sldId id="343" r:id="rId73"/>
    <p:sldId id="344" r:id="rId74"/>
    <p:sldId id="345" r:id="rId75"/>
    <p:sldId id="346" r:id="rId76"/>
    <p:sldId id="347" r:id="rId77"/>
    <p:sldId id="348" r:id="rId78"/>
    <p:sldId id="349" r:id="rId79"/>
    <p:sldId id="350" r:id="rId80"/>
    <p:sldId id="351" r:id="rId81"/>
    <p:sldId id="352" r:id="rId82"/>
    <p:sldId id="353" r:id="rId83"/>
    <p:sldId id="354" r:id="rId84"/>
    <p:sldId id="355" r:id="rId85"/>
    <p:sldId id="356" r:id="rId86"/>
    <p:sldId id="357" r:id="rId87"/>
    <p:sldId id="358" r:id="rId88"/>
    <p:sldId id="359" r:id="rId89"/>
    <p:sldId id="276" r:id="rId90"/>
    <p:sldId id="404" r:id="rId91"/>
    <p:sldId id="400" r:id="rId92"/>
    <p:sldId id="401" r:id="rId93"/>
    <p:sldId id="402" r:id="rId94"/>
    <p:sldId id="403" r:id="rId95"/>
    <p:sldId id="405" r:id="rId96"/>
    <p:sldId id="408" r:id="rId97"/>
    <p:sldId id="406" r:id="rId98"/>
    <p:sldId id="407" r:id="rId99"/>
    <p:sldId id="409" r:id="rId100"/>
    <p:sldId id="410" r:id="rId101"/>
    <p:sldId id="279" r:id="rId102"/>
    <p:sldId id="411" r:id="rId103"/>
    <p:sldId id="277" r:id="rId104"/>
    <p:sldId id="278" r:id="rId105"/>
    <p:sldId id="280" r:id="rId106"/>
    <p:sldId id="281" r:id="rId107"/>
    <p:sldId id="282" r:id="rId108"/>
    <p:sldId id="283" r:id="rId109"/>
    <p:sldId id="284" r:id="rId110"/>
    <p:sldId id="285" r:id="rId111"/>
    <p:sldId id="286" r:id="rId112"/>
    <p:sldId id="287" r:id="rId113"/>
    <p:sldId id="288" r:id="rId114"/>
    <p:sldId id="289" r:id="rId115"/>
    <p:sldId id="290" r:id="rId116"/>
    <p:sldId id="291" r:id="rId117"/>
    <p:sldId id="292" r:id="rId118"/>
    <p:sldId id="293" r:id="rId119"/>
    <p:sldId id="294" r:id="rId120"/>
    <p:sldId id="295" r:id="rId121"/>
    <p:sldId id="296" r:id="rId122"/>
    <p:sldId id="297" r:id="rId123"/>
    <p:sldId id="298" r:id="rId124"/>
    <p:sldId id="299" r:id="rId125"/>
    <p:sldId id="412" r:id="rId126"/>
    <p:sldId id="413" r:id="rId127"/>
    <p:sldId id="414" r:id="rId128"/>
    <p:sldId id="415" r:id="rId129"/>
    <p:sldId id="416" r:id="rId130"/>
    <p:sldId id="417" r:id="rId131"/>
    <p:sldId id="418" r:id="rId132"/>
    <p:sldId id="419" r:id="rId133"/>
    <p:sldId id="420" r:id="rId134"/>
    <p:sldId id="421" r:id="rId135"/>
    <p:sldId id="422" r:id="rId136"/>
    <p:sldId id="423" r:id="rId137"/>
    <p:sldId id="300" r:id="rId138"/>
    <p:sldId id="301" r:id="rId139"/>
    <p:sldId id="302" r:id="rId140"/>
    <p:sldId id="303" r:id="rId141"/>
    <p:sldId id="304" r:id="rId142"/>
    <p:sldId id="305" r:id="rId143"/>
    <p:sldId id="306" r:id="rId144"/>
    <p:sldId id="307" r:id="rId145"/>
    <p:sldId id="308" r:id="rId146"/>
    <p:sldId id="309" r:id="rId147"/>
    <p:sldId id="424" r:id="rId148"/>
    <p:sldId id="425" r:id="rId149"/>
    <p:sldId id="426" r:id="rId150"/>
    <p:sldId id="427" r:id="rId151"/>
    <p:sldId id="428" r:id="rId152"/>
    <p:sldId id="429" r:id="rId153"/>
    <p:sldId id="430" r:id="rId154"/>
    <p:sldId id="444" r:id="rId155"/>
    <p:sldId id="445" r:id="rId156"/>
    <p:sldId id="446" r:id="rId157"/>
    <p:sldId id="447" r:id="rId158"/>
    <p:sldId id="448" r:id="rId159"/>
    <p:sldId id="449" r:id="rId160"/>
    <p:sldId id="450" r:id="rId161"/>
    <p:sldId id="451" r:id="rId162"/>
    <p:sldId id="452" r:id="rId163"/>
    <p:sldId id="453" r:id="rId164"/>
    <p:sldId id="431" r:id="rId165"/>
    <p:sldId id="432" r:id="rId166"/>
    <p:sldId id="433" r:id="rId167"/>
    <p:sldId id="434" r:id="rId168"/>
    <p:sldId id="435" r:id="rId169"/>
    <p:sldId id="436" r:id="rId170"/>
    <p:sldId id="437" r:id="rId171"/>
    <p:sldId id="438" r:id="rId172"/>
    <p:sldId id="439" r:id="rId173"/>
    <p:sldId id="440" r:id="rId174"/>
    <p:sldId id="441" r:id="rId175"/>
    <p:sldId id="442" r:id="rId176"/>
    <p:sldId id="443" r:id="rId177"/>
    <p:sldId id="310" r:id="rId178"/>
    <p:sldId id="311" r:id="rId179"/>
    <p:sldId id="312" r:id="rId180"/>
    <p:sldId id="454" r:id="rId181"/>
    <p:sldId id="455" r:id="rId182"/>
    <p:sldId id="456" r:id="rId183"/>
    <p:sldId id="457" r:id="rId184"/>
    <p:sldId id="458" r:id="rId185"/>
    <p:sldId id="459" r:id="rId186"/>
    <p:sldId id="460" r:id="rId187"/>
    <p:sldId id="461" r:id="rId188"/>
    <p:sldId id="462" r:id="rId189"/>
    <p:sldId id="463" r:id="rId190"/>
    <p:sldId id="464" r:id="rId191"/>
    <p:sldId id="465" r:id="rId192"/>
    <p:sldId id="313" r:id="rId193"/>
    <p:sldId id="314" r:id="rId194"/>
    <p:sldId id="315" r:id="rId195"/>
    <p:sldId id="316" r:id="rId196"/>
    <p:sldId id="317" r:id="rId197"/>
    <p:sldId id="318" r:id="rId198"/>
    <p:sldId id="329" r:id="rId199"/>
    <p:sldId id="319" r:id="rId200"/>
    <p:sldId id="466" r:id="rId201"/>
    <p:sldId id="467" r:id="rId202"/>
    <p:sldId id="468" r:id="rId203"/>
    <p:sldId id="469" r:id="rId204"/>
    <p:sldId id="470" r:id="rId205"/>
    <p:sldId id="471" r:id="rId206"/>
    <p:sldId id="472" r:id="rId207"/>
    <p:sldId id="473" r:id="rId208"/>
    <p:sldId id="474" r:id="rId209"/>
    <p:sldId id="475" r:id="rId210"/>
    <p:sldId id="476" r:id="rId211"/>
    <p:sldId id="477" r:id="rId212"/>
    <p:sldId id="478" r:id="rId213"/>
    <p:sldId id="479" r:id="rId214"/>
    <p:sldId id="480" r:id="rId215"/>
    <p:sldId id="481" r:id="rId216"/>
    <p:sldId id="482" r:id="rId217"/>
    <p:sldId id="483" r:id="rId218"/>
    <p:sldId id="484" r:id="rId219"/>
    <p:sldId id="485" r:id="rId220"/>
    <p:sldId id="486" r:id="rId221"/>
    <p:sldId id="487" r:id="rId222"/>
    <p:sldId id="488" r:id="rId223"/>
    <p:sldId id="489" r:id="rId224"/>
    <p:sldId id="492" r:id="rId225"/>
    <p:sldId id="493" r:id="rId226"/>
    <p:sldId id="494" r:id="rId227"/>
    <p:sldId id="495" r:id="rId228"/>
    <p:sldId id="491" r:id="rId229"/>
    <p:sldId id="320" r:id="rId230"/>
    <p:sldId id="321" r:id="rId231"/>
    <p:sldId id="322" r:id="rId232"/>
    <p:sldId id="323" r:id="rId233"/>
    <p:sldId id="324" r:id="rId234"/>
    <p:sldId id="325" r:id="rId235"/>
    <p:sldId id="326" r:id="rId236"/>
    <p:sldId id="327" r:id="rId237"/>
    <p:sldId id="496" r:id="rId238"/>
    <p:sldId id="328" r:id="rId2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458" autoAdjust="0"/>
    <p:restoredTop sz="94660"/>
  </p:normalViewPr>
  <p:slideViewPr>
    <p:cSldViewPr>
      <p:cViewPr varScale="1">
        <p:scale>
          <a:sx n="71" d="100"/>
          <a:sy n="71" d="100"/>
        </p:scale>
        <p:origin x="-2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87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presProps" Target="pres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EFBA-3EC7-4C82-9F1D-2C03A6310A3B}" type="datetimeFigureOut">
              <a:rPr lang="en-US" smtClean="0"/>
              <a:pPr/>
              <a:t>7/16/2010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08FE-976F-43EA-95F5-AD1718898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EFBA-3EC7-4C82-9F1D-2C03A6310A3B}" type="datetimeFigureOut">
              <a:rPr lang="en-US" smtClean="0"/>
              <a:pPr/>
              <a:t>7/16/2010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08FE-976F-43EA-95F5-AD1718898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EFBA-3EC7-4C82-9F1D-2C03A6310A3B}" type="datetimeFigureOut">
              <a:rPr lang="en-US" smtClean="0"/>
              <a:pPr/>
              <a:t>7/16/2010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08FE-976F-43EA-95F5-AD1718898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EFBA-3EC7-4C82-9F1D-2C03A6310A3B}" type="datetimeFigureOut">
              <a:rPr lang="en-US" smtClean="0"/>
              <a:pPr/>
              <a:t>7/16/2010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08FE-976F-43EA-95F5-AD1718898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EFBA-3EC7-4C82-9F1D-2C03A6310A3B}" type="datetimeFigureOut">
              <a:rPr lang="en-US" smtClean="0"/>
              <a:pPr/>
              <a:t>7/16/2010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08FE-976F-43EA-95F5-AD1718898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EFBA-3EC7-4C82-9F1D-2C03A6310A3B}" type="datetimeFigureOut">
              <a:rPr lang="en-US" smtClean="0"/>
              <a:pPr/>
              <a:t>7/16/2010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08FE-976F-43EA-95F5-AD1718898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EFBA-3EC7-4C82-9F1D-2C03A6310A3B}" type="datetimeFigureOut">
              <a:rPr lang="en-US" smtClean="0"/>
              <a:pPr/>
              <a:t>7/16/2010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08FE-976F-43EA-95F5-AD1718898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EFBA-3EC7-4C82-9F1D-2C03A6310A3B}" type="datetimeFigureOut">
              <a:rPr lang="en-US" smtClean="0"/>
              <a:pPr/>
              <a:t>7/16/2010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08FE-976F-43EA-95F5-AD1718898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EFBA-3EC7-4C82-9F1D-2C03A6310A3B}" type="datetimeFigureOut">
              <a:rPr lang="en-US" smtClean="0"/>
              <a:pPr/>
              <a:t>7/16/2010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08FE-976F-43EA-95F5-AD1718898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EFBA-3EC7-4C82-9F1D-2C03A6310A3B}" type="datetimeFigureOut">
              <a:rPr lang="en-US" smtClean="0"/>
              <a:pPr/>
              <a:t>7/16/2010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08FE-976F-43EA-95F5-AD1718898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EFBA-3EC7-4C82-9F1D-2C03A6310A3B}" type="datetimeFigureOut">
              <a:rPr lang="en-US" smtClean="0"/>
              <a:pPr/>
              <a:t>7/16/2010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08FE-976F-43EA-95F5-AD1718898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AEFBA-3EC7-4C82-9F1D-2C03A6310A3B}" type="datetimeFigureOut">
              <a:rPr lang="en-US" smtClean="0"/>
              <a:pPr/>
              <a:t>7/16/2010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08FE-976F-43EA-95F5-AD1718898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Gary%20Cavender\Desktop\final%20slideshow\welcome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Gary%20Cavender\Desktop\final%20slideshow\Sing.mp3" TargetMode="External"/><Relationship Id="rId4" Type="http://schemas.openxmlformats.org/officeDocument/2006/relationships/image" Target="../media/image117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Gary%20Cavender\Desktop\final%20slideshow\latin.mp3" TargetMode="External"/><Relationship Id="rId4" Type="http://schemas.openxmlformats.org/officeDocument/2006/relationships/image" Target="../media/image128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Gary%20Cavender\Desktop\final%20slideshow\time_of_my_life.mp3" TargetMode="External"/><Relationship Id="rId4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Gary%20Cavender\Desktop\final%20slideshow\snakes.mp3" TargetMode="External"/><Relationship Id="rId4" Type="http://schemas.openxmlformats.org/officeDocument/2006/relationships/image" Target="../media/image139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Gary%20Cavender\Desktop\final%20slideshow\Marcia%20Griffiths%20-%20The%20Electric%20Slide.mp3" TargetMode="External"/><Relationship Id="rId4" Type="http://schemas.openxmlformats.org/officeDocument/2006/relationships/image" Target="../media/image149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Gary%20Cavender\Desktop\final%20slideshow\Weird%20Science.mp3" TargetMode="Externa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Gary%20Cavender\Desktop\final%20slideshow\celebrate.mp3" TargetMode="External"/><Relationship Id="rId4" Type="http://schemas.openxmlformats.org/officeDocument/2006/relationships/image" Target="../media/image226.png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Gary%20Cavender\Desktop\final%20slideshow\final.mp3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7" Type="http://schemas.openxmlformats.org/officeDocument/2006/relationships/image" Target="../media/image247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jpeg"/><Relationship Id="rId5" Type="http://schemas.openxmlformats.org/officeDocument/2006/relationships/image" Target="../media/image245.jpeg"/><Relationship Id="rId4" Type="http://schemas.openxmlformats.org/officeDocument/2006/relationships/image" Target="../media/image244.jpe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7" Type="http://schemas.openxmlformats.org/officeDocument/2006/relationships/image" Target="../media/image253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7" Type="http://schemas.openxmlformats.org/officeDocument/2006/relationships/image" Target="../media/image259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7" Type="http://schemas.openxmlformats.org/officeDocument/2006/relationships/image" Target="../media/image265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jpeg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7" Type="http://schemas.openxmlformats.org/officeDocument/2006/relationships/image" Target="../media/image271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7" Type="http://schemas.openxmlformats.org/officeDocument/2006/relationships/image" Target="../media/image277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.jpeg"/><Relationship Id="rId5" Type="http://schemas.openxmlformats.org/officeDocument/2006/relationships/image" Target="../media/image275.jpeg"/><Relationship Id="rId4" Type="http://schemas.openxmlformats.org/officeDocument/2006/relationships/image" Target="../media/image274.jpe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7" Type="http://schemas.openxmlformats.org/officeDocument/2006/relationships/image" Target="../media/image283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6.png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Gary%20Cavender\Desktop\final%20slideshow\Birthday.mp3" TargetMode="Externa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Gary%20Cavender\Desktop\final%20slideshow\spin.mp3" TargetMode="Externa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Gary%20Cavender\Desktop\final%20slideshow\get_a_haircut.mp3" TargetMode="Externa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Gary%20Cavender\Desktop\final%20slideshow\submarine.mp3" TargetMode="External"/><Relationship Id="rId4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Gary%20Cavender\Desktop\final%20slideshow\crash.mp3" TargetMode="External"/><Relationship Id="rId4" Type="http://schemas.openxmlformats.org/officeDocument/2006/relationships/image" Target="../media/image88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Gary%20Cavender\Desktop\final%20slideshow\Eat%20It.mp3" TargetMode="External"/><Relationship Id="rId4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\\Sammy\Departments\SMEC\Tamsen\Office Miscellaneous\Logos\SVSM Teal Logo 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71800"/>
            <a:ext cx="910472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762000"/>
            <a:ext cx="9144000" cy="914400"/>
          </a:xfrm>
          <a:prstGeom prst="rect">
            <a:avLst/>
          </a:prstGeom>
          <a:solidFill>
            <a:srgbClr val="007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63334" y="762000"/>
            <a:ext cx="5023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Welcome to …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welcom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372600" y="4953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_Sundaes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49" y="-25401"/>
            <a:ext cx="5162551" cy="6883401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7573" y="2362200"/>
            <a:ext cx="6368859" cy="193899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KARAOKE</a:t>
            </a:r>
            <a:endParaRPr lang="en-US" sz="12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S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95800" y="685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4545" y="1295400"/>
            <a:ext cx="9310369" cy="4708981"/>
          </a:xfrm>
          <a:prstGeom prst="rect">
            <a:avLst/>
          </a:prstGeom>
          <a:noFill/>
          <a:scene3d>
            <a:camera prst="isometricRightUp">
              <a:rot lat="2100000" lon="19800000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Latin Dance</a:t>
            </a:r>
          </a:p>
          <a:p>
            <a:pPr algn="ctr"/>
            <a:r>
              <a:rPr lang="en-US" sz="15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Night</a:t>
            </a:r>
            <a:endParaRPr lang="en-US" sz="15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lati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800600" y="685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609568">
            <a:off x="874207" y="1750384"/>
            <a:ext cx="721946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RESIDENCE LIFE</a:t>
            </a:r>
            <a:endParaRPr lang="en-US" sz="9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 rot="609568">
            <a:off x="950407" y="1679628"/>
            <a:ext cx="721946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RESIDENCE LIFE</a:t>
            </a:r>
            <a:endParaRPr lang="en-US" sz="9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time_of_my_lif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367122" y="685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14400"/>
            <a:ext cx="9387057" cy="3785652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sp3d>
            <a:bevelT prst="relaxedInse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Cape Fear</a:t>
            </a:r>
          </a:p>
          <a:p>
            <a:pPr algn="ctr"/>
            <a:r>
              <a:rPr lang="en-US" sz="12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Serpentariu</a:t>
            </a:r>
            <a:r>
              <a:rPr lang="en-US" sz="12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</a:t>
            </a:r>
            <a:endParaRPr lang="en-US" sz="12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snak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48200" y="685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914400"/>
            <a:ext cx="7150099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Shall We</a:t>
            </a:r>
          </a:p>
          <a:p>
            <a:pPr algn="ctr"/>
            <a:r>
              <a:rPr lang="en-US" sz="1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Dance?</a:t>
            </a:r>
            <a:endParaRPr lang="en-US" sz="1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Marcia Griffiths - The Electric Slid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572000" y="685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91" y="762000"/>
            <a:ext cx="8996309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/>
            <a:r>
              <a:rPr lang="en-US" sz="15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It’s</a:t>
            </a:r>
          </a:p>
          <a:p>
            <a:pPr algn="ctr"/>
            <a:r>
              <a:rPr lang="en-US" sz="15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Academic !</a:t>
            </a:r>
            <a:endParaRPr lang="en-US" sz="15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Weird Scienc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648200" y="685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8680" y="0"/>
            <a:ext cx="7348230" cy="1200329"/>
          </a:xfrm>
          <a:prstGeom prst="rect">
            <a:avLst/>
          </a:prstGeom>
          <a:gradFill>
            <a:gsLst>
              <a:gs pos="0">
                <a:srgbClr val="000000">
                  <a:tint val="92000"/>
                  <a:shade val="100000"/>
                  <a:satMod val="150000"/>
                  <a:alpha val="11000"/>
                </a:srgbClr>
              </a:gs>
              <a:gs pos="49000">
                <a:srgbClr val="000000">
                  <a:tint val="89000"/>
                  <a:shade val="90000"/>
                  <a:satMod val="150000"/>
                </a:srgbClr>
              </a:gs>
              <a:gs pos="50000">
                <a:srgbClr val="000000">
                  <a:tint val="100000"/>
                  <a:shade val="75000"/>
                  <a:satMod val="150000"/>
                </a:srgbClr>
              </a:gs>
              <a:gs pos="95000">
                <a:srgbClr val="000000">
                  <a:shade val="47000"/>
                  <a:satMod val="150000"/>
                </a:srgbClr>
              </a:gs>
              <a:gs pos="100000">
                <a:srgbClr val="000000">
                  <a:shade val="39000"/>
                  <a:satMod val="150000"/>
                </a:srgbClr>
              </a:gs>
            </a:gsLst>
            <a:lin ang="5400000" scaled="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Coastal Geography</a:t>
            </a:r>
            <a:endParaRPr lang="en-US" sz="7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9754" y="0"/>
            <a:ext cx="6333593" cy="1200329"/>
          </a:xfrm>
          <a:prstGeom prst="rect">
            <a:avLst/>
          </a:prstGeom>
          <a:gradFill>
            <a:gsLst>
              <a:gs pos="0">
                <a:srgbClr val="000000">
                  <a:tint val="92000"/>
                  <a:shade val="100000"/>
                  <a:satMod val="150000"/>
                  <a:alpha val="11000"/>
                </a:srgbClr>
              </a:gs>
              <a:gs pos="49000">
                <a:srgbClr val="000000">
                  <a:tint val="89000"/>
                  <a:shade val="90000"/>
                  <a:satMod val="150000"/>
                </a:srgbClr>
              </a:gs>
              <a:gs pos="50000">
                <a:srgbClr val="000000">
                  <a:tint val="100000"/>
                  <a:shade val="75000"/>
                  <a:satMod val="150000"/>
                </a:srgbClr>
              </a:gs>
              <a:gs pos="95000">
                <a:srgbClr val="000000">
                  <a:shade val="47000"/>
                  <a:satMod val="150000"/>
                </a:srgbClr>
              </a:gs>
              <a:gs pos="100000">
                <a:srgbClr val="000000">
                  <a:shade val="39000"/>
                  <a:satMod val="150000"/>
                </a:srgbClr>
              </a:gs>
            </a:gsLst>
            <a:lin ang="5400000" scaled="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Coastal Geology</a:t>
            </a:r>
            <a:endParaRPr lang="en-US" sz="7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716" y="0"/>
            <a:ext cx="8575682" cy="1046440"/>
          </a:xfrm>
          <a:prstGeom prst="rect">
            <a:avLst/>
          </a:prstGeom>
          <a:gradFill>
            <a:gsLst>
              <a:gs pos="0">
                <a:srgbClr val="000000">
                  <a:tint val="92000"/>
                  <a:shade val="100000"/>
                  <a:satMod val="150000"/>
                  <a:alpha val="11000"/>
                </a:srgbClr>
              </a:gs>
              <a:gs pos="49000">
                <a:srgbClr val="000000">
                  <a:tint val="89000"/>
                  <a:shade val="90000"/>
                  <a:satMod val="150000"/>
                </a:srgbClr>
              </a:gs>
              <a:gs pos="50000">
                <a:srgbClr val="000000">
                  <a:tint val="100000"/>
                  <a:shade val="75000"/>
                  <a:satMod val="150000"/>
                </a:srgbClr>
              </a:gs>
              <a:gs pos="95000">
                <a:srgbClr val="000000">
                  <a:shade val="47000"/>
                  <a:satMod val="150000"/>
                </a:srgbClr>
              </a:gs>
              <a:gs pos="100000">
                <a:srgbClr val="000000">
                  <a:shade val="39000"/>
                  <a:satMod val="150000"/>
                </a:srgbClr>
              </a:gs>
            </a:gsLst>
            <a:lin ang="5400000" scaled="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Computation &amp; Modeling</a:t>
            </a:r>
            <a:endParaRPr lang="en-US" sz="6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993" y="0"/>
            <a:ext cx="7745134" cy="1046440"/>
          </a:xfrm>
          <a:prstGeom prst="rect">
            <a:avLst/>
          </a:prstGeom>
          <a:gradFill>
            <a:gsLst>
              <a:gs pos="0">
                <a:srgbClr val="000000">
                  <a:tint val="92000"/>
                  <a:shade val="100000"/>
                  <a:satMod val="150000"/>
                  <a:alpha val="11000"/>
                </a:srgbClr>
              </a:gs>
              <a:gs pos="49000">
                <a:srgbClr val="000000">
                  <a:tint val="89000"/>
                  <a:shade val="90000"/>
                  <a:satMod val="150000"/>
                </a:srgbClr>
              </a:gs>
              <a:gs pos="50000">
                <a:srgbClr val="000000">
                  <a:tint val="100000"/>
                  <a:shade val="75000"/>
                  <a:satMod val="150000"/>
                </a:srgbClr>
              </a:gs>
              <a:gs pos="95000">
                <a:srgbClr val="000000">
                  <a:shade val="47000"/>
                  <a:satMod val="150000"/>
                </a:srgbClr>
              </a:gs>
              <a:gs pos="100000">
                <a:srgbClr val="000000">
                  <a:shade val="39000"/>
                  <a:satMod val="150000"/>
                </a:srgbClr>
              </a:gs>
            </a:gsLst>
            <a:lin ang="5400000" scaled="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Computer Applications</a:t>
            </a:r>
            <a:endParaRPr lang="en-US" sz="6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6344" y="5811560"/>
            <a:ext cx="3356816" cy="1046440"/>
          </a:xfrm>
          <a:prstGeom prst="rect">
            <a:avLst/>
          </a:prstGeom>
          <a:gradFill>
            <a:gsLst>
              <a:gs pos="0">
                <a:srgbClr val="000000">
                  <a:tint val="92000"/>
                  <a:shade val="100000"/>
                  <a:satMod val="150000"/>
                  <a:alpha val="11000"/>
                </a:srgbClr>
              </a:gs>
              <a:gs pos="49000">
                <a:srgbClr val="000000">
                  <a:tint val="89000"/>
                  <a:shade val="90000"/>
                  <a:satMod val="150000"/>
                </a:srgbClr>
              </a:gs>
              <a:gs pos="50000">
                <a:srgbClr val="000000">
                  <a:tint val="100000"/>
                  <a:shade val="75000"/>
                  <a:satMod val="150000"/>
                </a:srgbClr>
              </a:gs>
              <a:gs pos="95000">
                <a:srgbClr val="000000">
                  <a:shade val="47000"/>
                  <a:satMod val="150000"/>
                </a:srgbClr>
              </a:gs>
              <a:gs pos="100000">
                <a:srgbClr val="000000">
                  <a:shade val="39000"/>
                  <a:satMod val="150000"/>
                </a:srgbClr>
              </a:gs>
            </a:gsLst>
            <a:lin ang="5400000" scaled="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in Physics</a:t>
            </a:r>
            <a:endParaRPr lang="en-US" sz="6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1493" y="3810000"/>
            <a:ext cx="608891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Check-In &amp;</a:t>
            </a:r>
          </a:p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Orientation</a:t>
            </a:r>
            <a:endParaRPr lang="en-US" sz="9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5561" y="1738372"/>
            <a:ext cx="4803879" cy="30469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Farewell</a:t>
            </a:r>
          </a:p>
          <a:p>
            <a:pPr algn="ctr"/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Party</a:t>
            </a:r>
          </a:p>
        </p:txBody>
      </p:sp>
      <p:sp>
        <p:nvSpPr>
          <p:cNvPr id="3" name="Rectangle 2"/>
          <p:cNvSpPr/>
          <p:nvPr/>
        </p:nvSpPr>
        <p:spPr>
          <a:xfrm>
            <a:off x="2206521" y="1829812"/>
            <a:ext cx="4803879" cy="30469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Farewell</a:t>
            </a:r>
          </a:p>
          <a:p>
            <a:pPr algn="ctr"/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Party</a:t>
            </a:r>
          </a:p>
        </p:txBody>
      </p:sp>
      <p:pic>
        <p:nvPicPr>
          <p:cNvPr id="4" name="celebrat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191000" y="7239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5501" y="2741474"/>
            <a:ext cx="83888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Summer Ventures 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</a:t>
            </a:r>
          </a:p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Science and Mathematics</a:t>
            </a:r>
            <a:endParaRPr lang="en-US" sz="5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6642" y="228600"/>
            <a:ext cx="6783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So long and farewell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18789" y="1515070"/>
            <a:ext cx="5584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UNC-Wilmington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6631" y="4876800"/>
            <a:ext cx="52581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Class of 2010</a:t>
            </a:r>
            <a:endParaRPr lang="en-US" sz="6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fin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685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by_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286000" cy="2286000"/>
          </a:xfrm>
          <a:prstGeom prst="rect">
            <a:avLst/>
          </a:prstGeom>
        </p:spPr>
      </p:pic>
      <p:pic>
        <p:nvPicPr>
          <p:cNvPr id="3" name="Picture 2" descr="aksh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72000"/>
            <a:ext cx="2286000" cy="2286000"/>
          </a:xfrm>
          <a:prstGeom prst="rect">
            <a:avLst/>
          </a:prstGeom>
        </p:spPr>
      </p:pic>
      <p:pic>
        <p:nvPicPr>
          <p:cNvPr id="4" name="Picture 3" descr="alan_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6712" y="0"/>
            <a:ext cx="2286000" cy="2286000"/>
          </a:xfrm>
          <a:prstGeom prst="rect">
            <a:avLst/>
          </a:prstGeom>
        </p:spPr>
      </p:pic>
      <p:pic>
        <p:nvPicPr>
          <p:cNvPr id="5" name="Picture 4" descr="andre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58496" y="4572000"/>
            <a:ext cx="2286000" cy="2286000"/>
          </a:xfrm>
          <a:prstGeom prst="rect">
            <a:avLst/>
          </a:prstGeom>
        </p:spPr>
      </p:pic>
      <p:pic>
        <p:nvPicPr>
          <p:cNvPr id="6" name="Picture 5" descr="apoorv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8000" y="0"/>
            <a:ext cx="2286000" cy="2286000"/>
          </a:xfrm>
          <a:prstGeom prst="rect">
            <a:avLst/>
          </a:prstGeom>
        </p:spPr>
      </p:pic>
      <p:pic>
        <p:nvPicPr>
          <p:cNvPr id="7" name="Picture 6" descr="austin_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00" y="4572000"/>
            <a:ext cx="2286000" cy="228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5476" y="2967335"/>
            <a:ext cx="7653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Summer Ventures 2010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stin_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286000" cy="2286000"/>
          </a:xfrm>
          <a:prstGeom prst="rect">
            <a:avLst/>
          </a:prstGeom>
        </p:spPr>
      </p:pic>
      <p:pic>
        <p:nvPicPr>
          <p:cNvPr id="3" name="Picture 2" descr="benjam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9504" y="0"/>
            <a:ext cx="2286000" cy="2286000"/>
          </a:xfrm>
          <a:prstGeom prst="rect">
            <a:avLst/>
          </a:prstGeom>
        </p:spPr>
      </p:pic>
      <p:pic>
        <p:nvPicPr>
          <p:cNvPr id="4" name="Picture 3" descr="corey_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0"/>
            <a:ext cx="2286000" cy="2286000"/>
          </a:xfrm>
          <a:prstGeom prst="rect">
            <a:avLst/>
          </a:prstGeom>
        </p:spPr>
      </p:pic>
      <p:pic>
        <p:nvPicPr>
          <p:cNvPr id="5" name="Picture 4" descr="daniel_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72000"/>
            <a:ext cx="2286000" cy="2286000"/>
          </a:xfrm>
          <a:prstGeom prst="rect">
            <a:avLst/>
          </a:prstGeom>
        </p:spPr>
      </p:pic>
      <p:pic>
        <p:nvPicPr>
          <p:cNvPr id="6" name="Picture 5" descr="daniel_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43748" y="4572000"/>
            <a:ext cx="2286000" cy="2286000"/>
          </a:xfrm>
          <a:prstGeom prst="rect">
            <a:avLst/>
          </a:prstGeom>
        </p:spPr>
      </p:pic>
      <p:pic>
        <p:nvPicPr>
          <p:cNvPr id="7" name="Picture 6" descr="emily_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00" y="4572000"/>
            <a:ext cx="2286000" cy="228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5476" y="2967335"/>
            <a:ext cx="7653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Summer Ventures 2010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nd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286000" cy="2286000"/>
          </a:xfrm>
          <a:prstGeom prst="rect">
            <a:avLst/>
          </a:prstGeom>
        </p:spPr>
      </p:pic>
      <p:pic>
        <p:nvPicPr>
          <p:cNvPr id="3" name="Picture 2" descr="g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1792" y="0"/>
            <a:ext cx="2286000" cy="2286000"/>
          </a:xfrm>
          <a:prstGeom prst="rect">
            <a:avLst/>
          </a:prstGeom>
        </p:spPr>
      </p:pic>
      <p:pic>
        <p:nvPicPr>
          <p:cNvPr id="4" name="Picture 3" descr="hadle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0"/>
            <a:ext cx="2286000" cy="2286000"/>
          </a:xfrm>
          <a:prstGeom prst="rect">
            <a:avLst/>
          </a:prstGeom>
        </p:spPr>
      </p:pic>
      <p:pic>
        <p:nvPicPr>
          <p:cNvPr id="5" name="Picture 4" descr="hanna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72000"/>
            <a:ext cx="2286000" cy="2286000"/>
          </a:xfrm>
          <a:prstGeom prst="rect">
            <a:avLst/>
          </a:prstGeom>
        </p:spPr>
      </p:pic>
      <p:pic>
        <p:nvPicPr>
          <p:cNvPr id="6" name="Picture 5" descr="ia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9000" y="4572000"/>
            <a:ext cx="2286000" cy="2286000"/>
          </a:xfrm>
          <a:prstGeom prst="rect">
            <a:avLst/>
          </a:prstGeom>
        </p:spPr>
      </p:pic>
      <p:pic>
        <p:nvPicPr>
          <p:cNvPr id="7" name="Picture 6" descr="jad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00" y="4572000"/>
            <a:ext cx="2286000" cy="228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5476" y="2967335"/>
            <a:ext cx="7653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Summer Ventures 2010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286000" cy="2286000"/>
          </a:xfrm>
          <a:prstGeom prst="rect">
            <a:avLst/>
          </a:prstGeom>
        </p:spPr>
      </p:pic>
      <p:pic>
        <p:nvPicPr>
          <p:cNvPr id="3" name="Picture 2" descr="jar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1792" y="0"/>
            <a:ext cx="2286000" cy="2286000"/>
          </a:xfrm>
          <a:prstGeom prst="rect">
            <a:avLst/>
          </a:prstGeom>
        </p:spPr>
      </p:pic>
      <p:pic>
        <p:nvPicPr>
          <p:cNvPr id="4" name="Picture 3" descr="jess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0"/>
            <a:ext cx="2286000" cy="2286000"/>
          </a:xfrm>
          <a:prstGeom prst="rect">
            <a:avLst/>
          </a:prstGeom>
        </p:spPr>
      </p:pic>
      <p:pic>
        <p:nvPicPr>
          <p:cNvPr id="5" name="Picture 4" descr="jo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72000"/>
            <a:ext cx="2286000" cy="2286000"/>
          </a:xfrm>
          <a:prstGeom prst="rect">
            <a:avLst/>
          </a:prstGeom>
        </p:spPr>
      </p:pic>
      <p:pic>
        <p:nvPicPr>
          <p:cNvPr id="6" name="Picture 5" descr="jos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9000" y="4572000"/>
            <a:ext cx="2286000" cy="2286000"/>
          </a:xfrm>
          <a:prstGeom prst="rect">
            <a:avLst/>
          </a:prstGeom>
        </p:spPr>
      </p:pic>
      <p:pic>
        <p:nvPicPr>
          <p:cNvPr id="7" name="Picture 6" descr="josh_j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00" y="4572000"/>
            <a:ext cx="2286000" cy="228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5476" y="2967335"/>
            <a:ext cx="7653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Summer Ventures 2010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sh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286000" cy="2286000"/>
          </a:xfrm>
          <a:prstGeom prst="rect">
            <a:avLst/>
          </a:prstGeom>
        </p:spPr>
      </p:pic>
      <p:pic>
        <p:nvPicPr>
          <p:cNvPr id="3" name="Picture 2" descr="kayl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4756" y="0"/>
            <a:ext cx="2286000" cy="2286000"/>
          </a:xfrm>
          <a:prstGeom prst="rect">
            <a:avLst/>
          </a:prstGeom>
        </p:spPr>
      </p:pic>
      <p:pic>
        <p:nvPicPr>
          <p:cNvPr id="4" name="Picture 3" descr="kelse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0"/>
            <a:ext cx="2286000" cy="2286000"/>
          </a:xfrm>
          <a:prstGeom prst="rect">
            <a:avLst/>
          </a:prstGeom>
        </p:spPr>
      </p:pic>
      <p:pic>
        <p:nvPicPr>
          <p:cNvPr id="5" name="Picture 4" descr="kev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72000"/>
            <a:ext cx="2286000" cy="2286000"/>
          </a:xfrm>
          <a:prstGeom prst="rect">
            <a:avLst/>
          </a:prstGeom>
        </p:spPr>
      </p:pic>
      <p:pic>
        <p:nvPicPr>
          <p:cNvPr id="6" name="Picture 5" descr="kinse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6540" y="4572000"/>
            <a:ext cx="2286000" cy="2286000"/>
          </a:xfrm>
          <a:prstGeom prst="rect">
            <a:avLst/>
          </a:prstGeom>
        </p:spPr>
      </p:pic>
      <p:pic>
        <p:nvPicPr>
          <p:cNvPr id="7" name="Picture 6" descr="lanc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00" y="4572000"/>
            <a:ext cx="2286000" cy="228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5476" y="2967335"/>
            <a:ext cx="7653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Summer Ventures 2010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286000" cy="2286000"/>
          </a:xfrm>
          <a:prstGeom prst="rect">
            <a:avLst/>
          </a:prstGeom>
        </p:spPr>
      </p:pic>
      <p:pic>
        <p:nvPicPr>
          <p:cNvPr id="3" name="Picture 2" descr="mad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4252" y="0"/>
            <a:ext cx="2286000" cy="2286000"/>
          </a:xfrm>
          <a:prstGeom prst="rect">
            <a:avLst/>
          </a:prstGeom>
        </p:spPr>
      </p:pic>
      <p:pic>
        <p:nvPicPr>
          <p:cNvPr id="4" name="Picture 3" descr="mallo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0"/>
            <a:ext cx="2286000" cy="2286000"/>
          </a:xfrm>
          <a:prstGeom prst="rect">
            <a:avLst/>
          </a:prstGeom>
        </p:spPr>
      </p:pic>
      <p:pic>
        <p:nvPicPr>
          <p:cNvPr id="5" name="Picture 4" descr="mat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72000"/>
            <a:ext cx="2286000" cy="2286000"/>
          </a:xfrm>
          <a:prstGeom prst="rect">
            <a:avLst/>
          </a:prstGeom>
        </p:spPr>
      </p:pic>
      <p:pic>
        <p:nvPicPr>
          <p:cNvPr id="6" name="Picture 5" descr="me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4252" y="4572000"/>
            <a:ext cx="2286000" cy="2286000"/>
          </a:xfrm>
          <a:prstGeom prst="rect">
            <a:avLst/>
          </a:prstGeom>
        </p:spPr>
      </p:pic>
      <p:pic>
        <p:nvPicPr>
          <p:cNvPr id="7" name="Picture 6" descr="megan_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00" y="4572000"/>
            <a:ext cx="2286000" cy="228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5476" y="2967335"/>
            <a:ext cx="7653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Summer Ventures 2010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ke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286000" cy="2286000"/>
          </a:xfrm>
          <a:prstGeom prst="rect">
            <a:avLst/>
          </a:prstGeom>
        </p:spPr>
      </p:pic>
      <p:pic>
        <p:nvPicPr>
          <p:cNvPr id="3" name="Picture 2" descr="scot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4252" y="0"/>
            <a:ext cx="2286000" cy="2286000"/>
          </a:xfrm>
          <a:prstGeom prst="rect">
            <a:avLst/>
          </a:prstGeom>
        </p:spPr>
      </p:pic>
      <p:pic>
        <p:nvPicPr>
          <p:cNvPr id="4" name="Picture 3" descr="shau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0"/>
            <a:ext cx="2286000" cy="2286000"/>
          </a:xfrm>
          <a:prstGeom prst="rect">
            <a:avLst/>
          </a:prstGeom>
        </p:spPr>
      </p:pic>
      <p:pic>
        <p:nvPicPr>
          <p:cNvPr id="5" name="Picture 4" descr="ta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72000"/>
            <a:ext cx="2286000" cy="2286000"/>
          </a:xfrm>
          <a:prstGeom prst="rect">
            <a:avLst/>
          </a:prstGeom>
        </p:spPr>
      </p:pic>
      <p:pic>
        <p:nvPicPr>
          <p:cNvPr id="6" name="Picture 5" descr="tro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4252" y="4572000"/>
            <a:ext cx="2286000" cy="2286000"/>
          </a:xfrm>
          <a:prstGeom prst="rect">
            <a:avLst/>
          </a:prstGeom>
        </p:spPr>
      </p:pic>
      <p:pic>
        <p:nvPicPr>
          <p:cNvPr id="8" name="Picture 7" descr="ya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00" y="4572000"/>
            <a:ext cx="2286000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5476" y="2967335"/>
            <a:ext cx="7653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Summer Ventures 2010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476" y="2967335"/>
            <a:ext cx="7653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Summer Ventures 2010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9217" y="45720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9200" y="304800"/>
            <a:ext cx="6680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Annyong</a:t>
            </a:r>
            <a:r>
              <a:rPr lang="en-US" sz="54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-hi </a:t>
            </a:r>
            <a:r>
              <a:rPr lang="en-US" sz="5400" b="1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kashipshio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866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/>
              <a:t>Chào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ông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57200" y="1600200"/>
            <a:ext cx="51539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Te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veo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más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tarde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6909" y="4648200"/>
            <a:ext cx="792749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120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GOODBYE !!</a:t>
            </a:r>
            <a:endParaRPr lang="en-US" sz="120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0" y="3352800"/>
            <a:ext cx="2977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/>
              <a:t>Sayonara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7400" y="2057400"/>
            <a:ext cx="2826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Au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revoir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 rot="10800000">
            <a:off x="0" y="3505199"/>
            <a:ext cx="8915400" cy="3352800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Right Arrow 2"/>
          <p:cNvSpPr/>
          <p:nvPr/>
        </p:nvSpPr>
        <p:spPr>
          <a:xfrm>
            <a:off x="228600" y="0"/>
            <a:ext cx="8915400" cy="3352800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1600200" y="1177830"/>
            <a:ext cx="4564001" cy="126057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5"/>
          <p:cNvSpPr/>
          <p:nvPr/>
        </p:nvSpPr>
        <p:spPr>
          <a:xfrm>
            <a:off x="1295400" y="1066800"/>
            <a:ext cx="5638800" cy="12605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447040" rIns="0" bIns="44704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400" b="1" kern="1200" dirty="0" smtClean="0">
                <a:solidFill>
                  <a:srgbClr val="FFFF00"/>
                </a:solidFill>
              </a:rPr>
              <a:t>HAPPY BIRTHDAY</a:t>
            </a:r>
            <a:endParaRPr lang="en-US" sz="5400" b="1" kern="12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0800" y="4530630"/>
            <a:ext cx="5638800" cy="12605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447040" rIns="0" bIns="44704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400" b="1" kern="1200" dirty="0" smtClean="0">
                <a:solidFill>
                  <a:srgbClr val="FFFF00"/>
                </a:solidFill>
              </a:rPr>
              <a:t>SVSM STUDENTS</a:t>
            </a:r>
            <a:endParaRPr lang="en-US" sz="5400" b="1" kern="1200" dirty="0">
              <a:solidFill>
                <a:srgbClr val="FFFF00"/>
              </a:solidFill>
            </a:endParaRPr>
          </a:p>
        </p:txBody>
      </p:sp>
      <p:pic>
        <p:nvPicPr>
          <p:cNvPr id="9" name="Birthda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934200" y="685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2667000"/>
            <a:ext cx="6096000" cy="1569660"/>
          </a:xfrm>
          <a:prstGeom prst="rect">
            <a:avLst/>
          </a:prstGeom>
          <a:gradFill>
            <a:gsLst>
              <a:gs pos="9000">
                <a:schemeClr val="accent1">
                  <a:tint val="66000"/>
                  <a:satMod val="160000"/>
                  <a:alpha val="6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bowling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152400" y="8382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2362200" y="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4495800" y="7620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2514600" y="48006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7239000" y="48006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7772400" y="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533400" y="54864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4876800" y="55626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pi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696200" y="685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857790">
            <a:off x="319659" y="1466321"/>
            <a:ext cx="8278869" cy="31700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38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10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Career </a:t>
            </a:r>
          </a:p>
          <a:p>
            <a:pPr algn="ctr"/>
            <a:r>
              <a:rPr lang="en-US" sz="10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explorations</a:t>
            </a:r>
            <a:endParaRPr lang="en-US" sz="10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" name="get_a_haircu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410200" y="685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4515" y="990600"/>
            <a:ext cx="5534977" cy="470898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Center for</a:t>
            </a:r>
          </a:p>
          <a:p>
            <a:pPr algn="ctr"/>
            <a:r>
              <a:rPr lang="en-US" sz="10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Marine</a:t>
            </a:r>
          </a:p>
          <a:p>
            <a:pPr algn="ctr"/>
            <a:r>
              <a:rPr lang="en-US" sz="10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Science</a:t>
            </a:r>
            <a:endParaRPr lang="en-US" sz="10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submarin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943600" y="685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5408">
            <a:off x="1600200" y="1319748"/>
            <a:ext cx="5732660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ICE</a:t>
            </a:r>
          </a:p>
          <a:p>
            <a:pPr algn="ctr"/>
            <a:r>
              <a:rPr lang="en-US" sz="1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SKATING</a:t>
            </a:r>
            <a:endParaRPr lang="en-US" sz="1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Lightning Bolt 2"/>
          <p:cNvSpPr/>
          <p:nvPr/>
        </p:nvSpPr>
        <p:spPr>
          <a:xfrm>
            <a:off x="609600" y="609600"/>
            <a:ext cx="1066800" cy="11430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/>
          <p:cNvSpPr/>
          <p:nvPr/>
        </p:nvSpPr>
        <p:spPr>
          <a:xfrm>
            <a:off x="7620000" y="5257800"/>
            <a:ext cx="1066800" cy="11430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n 4"/>
          <p:cNvSpPr/>
          <p:nvPr/>
        </p:nvSpPr>
        <p:spPr>
          <a:xfrm>
            <a:off x="7543800" y="457200"/>
            <a:ext cx="914400" cy="914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457200" y="5410200"/>
            <a:ext cx="914400" cy="914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ras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48200" y="708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14642" y="0"/>
            <a:ext cx="19717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FOOD</a:t>
            </a:r>
            <a:endParaRPr lang="en-US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0400" y="838200"/>
            <a:ext cx="25359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FOOD</a:t>
            </a:r>
            <a:endParaRPr lang="en-US" sz="72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2152" y="1752600"/>
            <a:ext cx="32838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FOOD</a:t>
            </a:r>
            <a:endParaRPr lang="en-US" sz="96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44618" y="2937808"/>
            <a:ext cx="403341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FOOD</a:t>
            </a:r>
            <a:endParaRPr lang="en-US" sz="120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12684" y="4303455"/>
            <a:ext cx="528484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FOOD</a:t>
            </a:r>
            <a:endParaRPr lang="en-US" sz="160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7" name="Eat I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724400" y="685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_Movie_Pizza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1" y="-1"/>
            <a:ext cx="5162550" cy="6883399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108</Words>
  <Application>Microsoft Office PowerPoint</Application>
  <PresentationFormat>On-screen Show (4:3)</PresentationFormat>
  <Paragraphs>57</Paragraphs>
  <Slides>238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238</vt:i4>
      </vt:variant>
    </vt:vector>
  </HeadingPairs>
  <TitlesOfParts>
    <vt:vector size="2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Gary Cavender</dc:creator>
  <cp:lastModifiedBy>Gary Cavender</cp:lastModifiedBy>
  <cp:revision>64</cp:revision>
  <dcterms:created xsi:type="dcterms:W3CDTF">2010-07-14T13:19:28Z</dcterms:created>
  <dcterms:modified xsi:type="dcterms:W3CDTF">2010-07-17T04:46:11Z</dcterms:modified>
</cp:coreProperties>
</file>